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56" r:id="rId2"/>
    <p:sldId id="257" r:id="rId3"/>
    <p:sldId id="273" r:id="rId4"/>
    <p:sldId id="260" r:id="rId5"/>
    <p:sldId id="277" r:id="rId6"/>
    <p:sldId id="263" r:id="rId7"/>
    <p:sldId id="274" r:id="rId8"/>
    <p:sldId id="276" r:id="rId9"/>
    <p:sldId id="275" r:id="rId10"/>
    <p:sldId id="264" r:id="rId11"/>
    <p:sldId id="265" r:id="rId12"/>
    <p:sldId id="268" r:id="rId13"/>
    <p:sldId id="266" r:id="rId14"/>
    <p:sldId id="269" r:id="rId15"/>
    <p:sldId id="267" r:id="rId16"/>
    <p:sldId id="278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45" autoAdjust="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18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09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59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37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49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16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4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09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59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4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25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92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19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06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26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67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3839-6E6E-4369-BC18-41FF6DC048F4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1EAB33-BEA8-4BEB-86DD-04DEB8190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78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8001" y="476673"/>
            <a:ext cx="3822045" cy="417646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Klasa turystyczna </a:t>
            </a:r>
            <a:br>
              <a:rPr lang="pl-PL" sz="3200" dirty="0"/>
            </a:br>
            <a:r>
              <a:rPr lang="pl-PL" sz="3200" dirty="0"/>
              <a:t>w Liceum Ogólnokształcącym im. Marii Skłodowskiej-Curie </a:t>
            </a:r>
            <a:br>
              <a:rPr lang="pl-PL" sz="3200" dirty="0"/>
            </a:br>
            <a:r>
              <a:rPr lang="pl-PL" sz="3200" dirty="0"/>
              <a:t>w Strzelinie</a:t>
            </a:r>
            <a:br>
              <a:rPr lang="pl-PL" sz="3000" dirty="0"/>
            </a:br>
            <a:br>
              <a:rPr lang="pl-PL" sz="3000" dirty="0"/>
            </a:br>
            <a:br>
              <a:rPr lang="pl-PL" sz="3000" dirty="0"/>
            </a:br>
            <a:br>
              <a:rPr lang="pl-PL" sz="3000" dirty="0"/>
            </a:br>
            <a:endParaRPr lang="pl-PL" sz="3000" dirty="0"/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000A7D-E56D-49B6-A49F-C7F77EE13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87" y="3286238"/>
            <a:ext cx="6070620" cy="2802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l-PL" sz="3100" b="1" dirty="0"/>
              <a:t>Wycieczki   w klasie turystycznej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816638"/>
            <a:ext cx="3464779" cy="522472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2400" dirty="0"/>
              <a:t>Uczestniczymy                     w ciekawych wycieczkach w różne zakątki Polski oraz do państw sąsiadujących.  Przed pandemią byliśmy na dwóch wycieczkach.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Wycieczka</a:t>
            </a:r>
            <a:r>
              <a:rPr lang="pl-PL" b="1" dirty="0"/>
              <a:t> na Targi Turystyczne w Warszawie</a:t>
            </a:r>
          </a:p>
        </p:txBody>
      </p:sp>
      <p:pic>
        <p:nvPicPr>
          <p:cNvPr id="7" name="Symbol zastępczy zawartości 6" descr="received_57724201288197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7905" y="2160588"/>
            <a:ext cx="2911077" cy="3881437"/>
          </a:xfrm>
        </p:spPr>
      </p:pic>
      <p:pic>
        <p:nvPicPr>
          <p:cNvPr id="8" name="Symbol zastępczy zawartości 7" descr="received_696941814379448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7837" y="2160588"/>
            <a:ext cx="2911077" cy="3881437"/>
          </a:xfr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C3524C-7BC5-451E-9E0C-AE499D36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4" y="224518"/>
            <a:ext cx="3402830" cy="255370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2400" dirty="0">
                <a:solidFill>
                  <a:srgbClr val="FFFFFF"/>
                </a:solidFill>
              </a:rPr>
              <a:t>W Warszawie braliśmy udział w Targach Turystycznych. Poznaliśmy na nich kultury, tradycje i obyczaje innych państw. Mieliśmy także okazje zobaczyć i dowiedzieć się, jakie warunki pracy panują w innych państwach. Jedną z atrakcji było również zwiedzanie Pałacu Kultury oraz Złotych Tarasów.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AB9B42-D102-4EBD-9882-38CF2E55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09" y="3122557"/>
            <a:ext cx="2541230" cy="339111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/>
              <a:t>Wycieczka do Czech</a:t>
            </a:r>
          </a:p>
        </p:txBody>
      </p:sp>
      <p:pic>
        <p:nvPicPr>
          <p:cNvPr id="4" name="Symbol zastępczy zawartości 3" descr="received_233921721637114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9476" y="1374300"/>
            <a:ext cx="6216024" cy="2859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dirty="0"/>
              <a:t> </a:t>
            </a:r>
          </a:p>
          <a:p>
            <a:pPr algn="ctr">
              <a:buNone/>
            </a:pPr>
            <a:r>
              <a:rPr lang="pl-PL" sz="2400" dirty="0"/>
              <a:t>Podczas wycieczki do Czech mieliśmy okazje spróbować czeskiej kuchni oraz zobaczyć tradycyjne czeskie domki. Wjechaliśmy również krzesełkami na ścieżkę widokową „Spacer                  w chmurach”.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52550" y="1343950"/>
            <a:ext cx="2802951" cy="17250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3200" b="1" dirty="0"/>
              <a:t>Uczymy się samodzielnie organizować wycieczki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823EFA-3CF4-4F2F-AB21-1D54F52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Symbol zastępczy zawartości 3" descr="received_226545798461170.jpeg"/>
          <p:cNvPicPr>
            <a:picLocks noChangeAspect="1"/>
          </p:cNvPicPr>
          <p:nvPr/>
        </p:nvPicPr>
        <p:blipFill rotWithShape="1">
          <a:blip r:embed="rId2" cstate="print"/>
          <a:srcRect l="7209" r="14125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6D7E2-2EBE-454E-88B6-468C8248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BFF4C75-D389-4378-BDB8-152B4AE45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36008"/>
            <a:ext cx="6348413" cy="29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0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1" y="816638"/>
            <a:ext cx="4903780" cy="5224724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sz="2400" dirty="0"/>
              <a:t>W naszej szkole organizowane są konkursy: biologiczne, językowe oraz geograficzne, dzięki którym możemy sprawdzić naszą wiedzę oraz zdobyć różne osiągnięcia.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76E686-7B82-465D-B843-65CC671A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2" y="2659724"/>
            <a:ext cx="7864522" cy="384690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09601"/>
            <a:ext cx="8252991" cy="2050124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pl-PL" dirty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pl-PL" sz="3200" dirty="0">
                <a:solidFill>
                  <a:srgbClr val="FFFFFF"/>
                </a:solidFill>
              </a:rPr>
              <a:t>Zapraszamy do dołączenia do naszej szkoły          i wybrania najlepszej klasy, czyli klasy turystycznej.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143" y="116632"/>
            <a:ext cx="2377122" cy="6048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b="1" dirty="0"/>
              <a:t>W </a:t>
            </a:r>
            <a:r>
              <a:rPr lang="en-US" sz="2000" b="1" dirty="0" err="1"/>
              <a:t>klasie</a:t>
            </a:r>
            <a:r>
              <a:rPr lang="en-US" sz="2000" b="1" dirty="0"/>
              <a:t> </a:t>
            </a:r>
            <a:r>
              <a:rPr lang="en-US" sz="2000" b="1" dirty="0" err="1"/>
              <a:t>turystycznej</a:t>
            </a:r>
            <a:r>
              <a:rPr lang="en-US" sz="2000" b="1" dirty="0"/>
              <a:t> </a:t>
            </a:r>
            <a:r>
              <a:rPr lang="pl-PL" sz="2000" b="1" dirty="0"/>
              <a:t>uczymy się trzech przedmiotów                    w zakresie</a:t>
            </a:r>
            <a:r>
              <a:rPr lang="en-US" sz="2000" b="1" dirty="0"/>
              <a:t> </a:t>
            </a:r>
            <a:r>
              <a:rPr lang="en-US" sz="2000" b="1" dirty="0" err="1"/>
              <a:t>rozszerzon</a:t>
            </a:r>
            <a:r>
              <a:rPr lang="pl-PL" sz="2000" b="1" dirty="0" err="1"/>
              <a:t>ym</a:t>
            </a:r>
            <a:r>
              <a:rPr lang="en-US" sz="2000" b="1" dirty="0"/>
              <a:t>: </a:t>
            </a:r>
            <a:r>
              <a:rPr lang="en-US" sz="2000" b="1" dirty="0" err="1">
                <a:solidFill>
                  <a:srgbClr val="0070C0"/>
                </a:solidFill>
              </a:rPr>
              <a:t>biologi</a:t>
            </a:r>
            <a:r>
              <a:rPr lang="pl-PL" sz="2000" b="1" dirty="0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geografi</a:t>
            </a:r>
            <a:r>
              <a:rPr lang="pl-PL" sz="2000" b="1" dirty="0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pl-PL" sz="2000" b="1" dirty="0">
                <a:solidFill>
                  <a:srgbClr val="0070C0"/>
                </a:solidFill>
              </a:rPr>
              <a:t>                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język</a:t>
            </a:r>
            <a:r>
              <a:rPr lang="pl-PL" sz="2000" b="1" dirty="0">
                <a:solidFill>
                  <a:srgbClr val="0070C0"/>
                </a:solidFill>
              </a:rPr>
              <a:t>ów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obc</a:t>
            </a:r>
            <a:r>
              <a:rPr lang="pl-PL" sz="2000" b="1" dirty="0" err="1">
                <a:solidFill>
                  <a:srgbClr val="0070C0"/>
                </a:solidFill>
              </a:rPr>
              <a:t>ych</a:t>
            </a:r>
            <a:r>
              <a:rPr lang="pl-PL" sz="2000" b="1" dirty="0">
                <a:solidFill>
                  <a:srgbClr val="0070C0"/>
                </a:solidFill>
              </a:rPr>
              <a:t> (angielski lub niemiecki), </a:t>
            </a:r>
            <a:r>
              <a:rPr lang="pl-PL" sz="2000" b="1" dirty="0"/>
              <a:t>dzięki temu mamy możliwość dobrze przygotować się do matury rozszerzonej                       z tych przedmiotów.</a:t>
            </a:r>
            <a:endParaRPr lang="en-US" sz="2000" b="1" dirty="0"/>
          </a:p>
        </p:txBody>
      </p:sp>
      <p:pic>
        <p:nvPicPr>
          <p:cNvPr id="4" name="Symbol zastępczy zawartości 3" descr="pobrane 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557" r="20248" b="-1"/>
          <a:stretch/>
        </p:blipFill>
        <p:spPr>
          <a:xfrm>
            <a:off x="666452" y="1261330"/>
            <a:ext cx="3729909" cy="4335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EDAC4B0-2871-47B1-B39C-5FBFBC1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3600" dirty="0"/>
              <a:t>Innowacja pedagogiczna</a:t>
            </a:r>
            <a:endParaRPr lang="en-US" sz="36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FB60DE-F903-41D0-B0EC-32C706DB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7172" y="2160589"/>
            <a:ext cx="4553260" cy="3880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2">
              <a:buFont typeface="Wingdings 3" charset="2"/>
              <a:buChar char=""/>
            </a:pPr>
            <a:r>
              <a:rPr lang="en-US" sz="2800" dirty="0"/>
              <a:t>Od </a:t>
            </a:r>
            <a:r>
              <a:rPr lang="en-US" sz="2800" dirty="0" err="1"/>
              <a:t>drugiej</a:t>
            </a:r>
            <a:r>
              <a:rPr lang="en-US" sz="2800" dirty="0"/>
              <a:t> </a:t>
            </a:r>
            <a:r>
              <a:rPr lang="en-US" sz="2800" dirty="0" err="1"/>
              <a:t>klasy</a:t>
            </a:r>
            <a:r>
              <a:rPr lang="en-US" sz="2800" dirty="0"/>
              <a:t> </a:t>
            </a:r>
            <a:r>
              <a:rPr lang="en-US" sz="2800" dirty="0" err="1"/>
              <a:t>prowadzon</a:t>
            </a:r>
            <a:r>
              <a:rPr lang="pl-PL" sz="2800" dirty="0"/>
              <a:t>a</a:t>
            </a:r>
            <a:r>
              <a:rPr lang="en-US" sz="2800" dirty="0"/>
              <a:t> jest </a:t>
            </a:r>
            <a:r>
              <a:rPr lang="pl-PL" sz="2800" dirty="0"/>
              <a:t>innowacja pedagogiczna</a:t>
            </a:r>
            <a:br>
              <a:rPr lang="pl-PL" sz="2800" dirty="0"/>
            </a:br>
            <a:r>
              <a:rPr lang="pl-PL" sz="2800" dirty="0"/>
              <a:t>„Z</a:t>
            </a:r>
            <a:r>
              <a:rPr lang="en-US" sz="2800" dirty="0"/>
              <a:t> </a:t>
            </a:r>
            <a:r>
              <a:rPr lang="en-US" sz="2800" dirty="0" err="1"/>
              <a:t>angielskim</a:t>
            </a:r>
            <a:r>
              <a:rPr lang="en-US" sz="2800" dirty="0"/>
              <a:t> w </a:t>
            </a:r>
            <a:r>
              <a:rPr lang="en-US" sz="2800" dirty="0" err="1"/>
              <a:t>świat</a:t>
            </a:r>
            <a:r>
              <a:rPr lang="pl-PL" sz="2800" dirty="0"/>
              <a:t>”</a:t>
            </a:r>
            <a:r>
              <a:rPr lang="en-US" sz="2800" dirty="0"/>
              <a:t>. </a:t>
            </a:r>
            <a:r>
              <a:rPr lang="pl-PL" sz="2800" dirty="0"/>
              <a:t>Zdobywamy wiedzę         z zakresu turystyki po angielsku, a także uczymy się zwrotów </a:t>
            </a:r>
            <a:r>
              <a:rPr lang="en-US" sz="2800" dirty="0" err="1"/>
              <a:t>przydatnych</a:t>
            </a:r>
            <a:r>
              <a:rPr lang="pl-PL" sz="2800" dirty="0"/>
              <a:t> </a:t>
            </a:r>
            <a:r>
              <a:rPr lang="en-US" sz="2800" dirty="0"/>
              <a:t>w </a:t>
            </a:r>
            <a:r>
              <a:rPr lang="en-US" sz="2800" dirty="0" err="1"/>
              <a:t>podróży</a:t>
            </a:r>
            <a:r>
              <a:rPr lang="pl-PL" sz="2800" dirty="0"/>
              <a:t>  i </a:t>
            </a:r>
            <a:r>
              <a:rPr lang="en-US" sz="2800" dirty="0" err="1"/>
              <a:t>związanych</a:t>
            </a:r>
            <a:r>
              <a:rPr lang="en-US" sz="2800" dirty="0"/>
              <a:t> z </a:t>
            </a:r>
            <a:r>
              <a:rPr lang="en-US" sz="2800" dirty="0" err="1"/>
              <a:t>branżą</a:t>
            </a:r>
            <a:r>
              <a:rPr lang="en-US" sz="2800" dirty="0"/>
              <a:t> </a:t>
            </a:r>
            <a:r>
              <a:rPr lang="en-US" sz="2800" dirty="0" err="1"/>
              <a:t>turystyczną</a:t>
            </a:r>
            <a:r>
              <a:rPr lang="en-US" sz="2800" dirty="0"/>
              <a:t>.</a:t>
            </a:r>
          </a:p>
        </p:txBody>
      </p:sp>
      <p:pic>
        <p:nvPicPr>
          <p:cNvPr id="6" name="Symbol zastępczy zawartości 5" descr="Obraz zawierający góra, zewnętrzne, niebo, trawa&#10;&#10;Opis wygenerowany automatycznie">
            <a:extLst>
              <a:ext uri="{FF2B5EF4-FFF2-40B4-BE49-F238E27FC236}">
                <a16:creationId xmlns:a16="http://schemas.microsoft.com/office/drawing/2014/main" id="{60AAA30F-E3A8-4DC7-9B3B-3DB37FA7C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r="2284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1798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30300" y="1397000"/>
            <a:ext cx="5825202" cy="3616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Mamy dobrze wyposażone gabinety przedmiotowe. </a:t>
            </a:r>
            <a:br>
              <a:rPr lang="pl-PL" sz="4000" dirty="0"/>
            </a:br>
            <a:r>
              <a:rPr lang="pl-PL" sz="4000" dirty="0"/>
              <a:t>Są one zaopatrzone</a:t>
            </a:r>
            <a:br>
              <a:rPr lang="pl-PL" sz="4000" dirty="0"/>
            </a:br>
            <a:r>
              <a:rPr lang="pl-PL" sz="4000" dirty="0"/>
              <a:t> w nowoczesny sprzęt.</a:t>
            </a:r>
            <a:br>
              <a:rPr lang="pl-PL" sz="4000" dirty="0"/>
            </a:br>
            <a:br>
              <a:rPr lang="pl-PL" sz="4000" dirty="0"/>
            </a:br>
            <a:br>
              <a:rPr lang="pl-PL" sz="2600" dirty="0"/>
            </a:br>
            <a:br>
              <a:rPr lang="pl-PL" sz="2600" dirty="0"/>
            </a:br>
            <a:endParaRPr lang="pl-PL" sz="2600" dirty="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55A24-0506-41A5-A4C0-21BCE940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7130285-FA48-4EA4-B2D7-C1C42BAC4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344" y="2182019"/>
            <a:ext cx="51149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4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Symbol zastępczy zawartości 3" descr="received_575593806375355(1)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059" r="21943" b="909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678666"/>
            <a:ext cx="4032448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3300" b="1" dirty="0"/>
              <a:t>Uczą nas </a:t>
            </a:r>
            <a:r>
              <a:rPr lang="pl-PL" sz="3300" b="1" dirty="0" err="1"/>
              <a:t>wykawalifikowani</a:t>
            </a:r>
            <a:r>
              <a:rPr lang="pl-PL" sz="3300" b="1" dirty="0"/>
              <a:t> </a:t>
            </a:r>
            <a:r>
              <a:rPr lang="en-US" sz="3300" b="1" dirty="0" err="1"/>
              <a:t>nauczyciel</a:t>
            </a:r>
            <a:r>
              <a:rPr lang="pl-PL" sz="3300" b="1" dirty="0"/>
              <a:t>e</a:t>
            </a:r>
            <a:endParaRPr lang="en-US" sz="3300" b="1" dirty="0"/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E0B214-A4B6-4124-BD34-8859229F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44D75B-B44F-4C4A-8AD9-82A2E5B31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315" y="2160590"/>
            <a:ext cx="3326329" cy="344011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en-US" sz="2400" dirty="0" err="1">
                <a:solidFill>
                  <a:schemeClr val="bg1"/>
                </a:solidFill>
              </a:rPr>
              <a:t>Nasza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szkoła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uczestniczyła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będzie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uczestniczyć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            </a:t>
            </a:r>
            <a:r>
              <a:rPr lang="en-US" sz="2400" dirty="0">
                <a:solidFill>
                  <a:schemeClr val="bg1"/>
                </a:solidFill>
              </a:rPr>
              <a:t>w </a:t>
            </a:r>
            <a:r>
              <a:rPr lang="en-US" sz="2400" dirty="0" err="1">
                <a:solidFill>
                  <a:schemeClr val="bg1"/>
                </a:solidFill>
              </a:rPr>
              <a:t>projekcie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unijnym</a:t>
            </a:r>
            <a:r>
              <a:rPr lang="en-US" sz="2400" dirty="0">
                <a:solidFill>
                  <a:schemeClr val="bg1"/>
                </a:solidFill>
              </a:rPr>
              <a:t> Erasmus+. Ten </a:t>
            </a:r>
            <a:r>
              <a:rPr lang="en-US" sz="2400" dirty="0" err="1">
                <a:solidFill>
                  <a:schemeClr val="bg1"/>
                </a:solidFill>
              </a:rPr>
              <a:t>projekt</a:t>
            </a:r>
            <a:r>
              <a:rPr lang="en-US" sz="2400" dirty="0">
                <a:solidFill>
                  <a:schemeClr val="bg1"/>
                </a:solidFill>
              </a:rPr>
              <a:t> ma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celu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współpracę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wymianę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doświadczeń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między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szkołami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średnimi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       </a:t>
            </a:r>
            <a:r>
              <a:rPr lang="en-US" sz="2400" dirty="0">
                <a:solidFill>
                  <a:schemeClr val="bg1"/>
                </a:solidFill>
              </a:rPr>
              <a:t>z </a:t>
            </a:r>
            <a:r>
              <a:rPr lang="en-US" sz="2400" dirty="0" err="1">
                <a:solidFill>
                  <a:schemeClr val="bg1"/>
                </a:solidFill>
              </a:rPr>
              <a:t>różnych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krajów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Europy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3BCAA16-BC3A-4B73-BA57-3D9F97AFE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585">
            <a:off x="3986135" y="2175962"/>
            <a:ext cx="5185982" cy="2009567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50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37F65-3330-49E3-90C5-EE55E0A1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08720"/>
            <a:ext cx="6856499" cy="1440160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W szkole bardzo  dba się o integrację uczniów</a:t>
            </a:r>
          </a:p>
        </p:txBody>
      </p:sp>
      <p:pic>
        <p:nvPicPr>
          <p:cNvPr id="5" name="Symbol zastępczy zawartości 4" descr="Obraz zawierający strzałka&#10;&#10;Opis wygenerowany automatycznie">
            <a:extLst>
              <a:ext uri="{FF2B5EF4-FFF2-40B4-BE49-F238E27FC236}">
                <a16:creationId xmlns:a16="http://schemas.microsoft.com/office/drawing/2014/main" id="{84A3CA88-126D-4C29-8915-C212908C8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71156"/>
            <a:ext cx="6566506" cy="3677244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032CD74-AA3F-4B91-BDC1-FDECEA21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10074"/>
            <a:ext cx="2247695" cy="299940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085D8F7-9AF7-4AB6-BF25-7EDFAA988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9" y="2852936"/>
            <a:ext cx="21602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ymbol zastępczy zawartości 4" descr="Obraz zawierający ściana, wewnątrz, podłoże, sufit&#10;&#10;Opis wygenerowany automatycznie">
            <a:extLst>
              <a:ext uri="{FF2B5EF4-FFF2-40B4-BE49-F238E27FC236}">
                <a16:creationId xmlns:a16="http://schemas.microsoft.com/office/drawing/2014/main" id="{42658341-9655-43E3-8AB4-BD42AC5CE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75" y="160872"/>
            <a:ext cx="9143980" cy="6857990"/>
          </a:xfrm>
          <a:prstGeom prst="rect">
            <a:avLst/>
          </a:prstGeom>
        </p:spPr>
      </p:pic>
      <p:sp>
        <p:nvSpPr>
          <p:cNvPr id="37" name="Freeform: Shape 21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5715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23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955501" y="4502552"/>
            <a:ext cx="2188499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5125" y="-16625"/>
            <a:ext cx="2000611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2192" y="-16625"/>
            <a:ext cx="951808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280" y="-16624"/>
            <a:ext cx="1487720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317</Words>
  <Application>Microsoft Office PowerPoint</Application>
  <PresentationFormat>Pokaz na ekranie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Faseta</vt:lpstr>
      <vt:lpstr>Klasa turystyczna  w Liceum Ogólnokształcącym im. Marii Skłodowskiej-Curie  w Strzelinie    </vt:lpstr>
      <vt:lpstr> W klasie turystycznej uczymy się trzech przedmiotów                    w zakresie rozszerzonym: biologii, geografii                  i języków obcych (angielski lub niemiecki), dzięki temu mamy możliwość dobrze przygotować się do matury rozszerzonej                       z tych przedmiotów.</vt:lpstr>
      <vt:lpstr>Innowacja pedagogiczna</vt:lpstr>
      <vt:lpstr>      Mamy dobrze wyposażone gabinety przedmiotowe.  Są one zaopatrzone  w nowoczesny sprzęt.    </vt:lpstr>
      <vt:lpstr>Prezentacja programu PowerPoint</vt:lpstr>
      <vt:lpstr>Uczą nas wykawalifikowani nauczyciele</vt:lpstr>
      <vt:lpstr>Prezentacja programu PowerPoint</vt:lpstr>
      <vt:lpstr>W szkole bardzo  dba się o integrację uczniów</vt:lpstr>
      <vt:lpstr>Prezentacja programu PowerPoint</vt:lpstr>
      <vt:lpstr>Wycieczki   w klasie turystycznej</vt:lpstr>
      <vt:lpstr>Wycieczka na Targi Turystyczne w Warszawie</vt:lpstr>
      <vt:lpstr>Prezentacja programu PowerPoint</vt:lpstr>
      <vt:lpstr>Wycieczka do Czech</vt:lpstr>
      <vt:lpstr>Prezentacja programu PowerPoint</vt:lpstr>
      <vt:lpstr>Uczymy się samodzielnie organizować wycieczki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turystyczna w Liceum Ogólnokształcącym im. Marii Skłodowskiej-Curie w Strzelinie</dc:title>
  <dc:creator>Paulina Konewczyńska (260593)</dc:creator>
  <cp:lastModifiedBy>Acer</cp:lastModifiedBy>
  <cp:revision>8</cp:revision>
  <dcterms:created xsi:type="dcterms:W3CDTF">2021-02-04T11:42:02Z</dcterms:created>
  <dcterms:modified xsi:type="dcterms:W3CDTF">2021-03-16T18:06:39Z</dcterms:modified>
</cp:coreProperties>
</file>